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>
      <p:cViewPr>
        <p:scale>
          <a:sx n="46" d="100"/>
          <a:sy n="46" d="100"/>
        </p:scale>
        <p:origin x="3080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EFC2-895C-D3E9-CF1A-BE6B20E4C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48EEF-4773-DF68-380B-519CC927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5AAE2-D5DD-6A33-664A-4BF51161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2A18C-E8FC-FFF5-7219-8B6A336B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C5DB6-C8B7-D918-A96F-639D38A8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1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4C16-1603-8404-6C1B-B96E84DC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EE57D-B143-8AE9-34D0-BBC90AA7F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270CC-D44F-D6D5-19B7-DD6150E2C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51233-18DF-2A66-7D38-A782DF68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FE86B-34A2-B457-B0B9-8EF055C8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7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86F7AE-897E-007D-04EE-B3461FC4B3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29CBA-534E-C162-F43F-03CC40E75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CD14D-F527-0C69-E127-A2E2C594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334B8-3980-8E6B-ADF6-4B2E1532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0DFCA-1CC5-9309-CDFC-1439C184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4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B532-B989-AC09-5EB4-4E30B9EA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DE94E-3CFC-E1F3-16A3-764ED3288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696CF-DB12-0928-11FA-C2981C8C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F39EE-0C38-669D-C93A-E23293BE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325EE-DAB5-1714-5972-8D9B7214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8FA4-9C4D-97F4-7353-5E23D5005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B0726-2963-CC25-854C-4B1E49F32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B6B01-D6FB-6BAA-42E3-0A1C3C3F0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DBB16-72A4-ECF0-AB1F-D1010D82C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7D3A9-F075-08CE-2740-282CAF6B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9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DE11-C37E-320E-D370-703D258E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6822F-AA08-3953-F075-09D30F863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EDA6D-00FF-9AC9-DCE4-055BA40E0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FCC87-99AD-204E-134A-0B37733F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5B297-CE81-C505-5DB7-B65DCEF9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52EAC-B86B-C3B3-A6A9-D6646F80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0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A5B3-BFF5-86EA-5D65-69143DA5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C83E9-1D2B-758C-662A-97B3CF7A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6CE91-9F9E-0804-5F3B-70286E627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3BBA6-0E6E-C585-D08F-6B119F1C5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4C8AB-5D91-B142-EFF2-A7CF8CC1A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7E1A2-473D-A592-F98C-194C66C1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CED302-A490-F25F-BD81-93C6B2E9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E8DB9-371E-334C-69EF-9A8A987F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04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B4E6-DA73-0C23-46A4-A9A7E9F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49AAD-FD1A-6683-C838-10D2E047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98F3E-383C-8FD2-E861-ADB001CC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F914C-B764-0FFF-0C4E-6EA60AB3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3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A9023-FDC7-F4F4-60AD-F59F91DC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43F43-81BC-635C-660A-01F81D24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7F368-FE0D-C99F-E281-83DA117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4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BB3C-6289-ED51-C5E4-6604F6843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B0245-5BB0-96F8-6673-BF4A7A012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DE416-B065-2B5C-FC7B-43A525765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DF369-B295-1288-10F0-D01802A3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74D77-DC7D-FFC1-100D-F724B7196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E6636-6F34-35B5-A0D0-A5B8E777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0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29FD-2221-CBAA-AB95-36E86C8A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0DEB2-79C8-1C5E-2773-F5FC955E1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CAEE-2D4A-C908-213A-99B52DFBA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FD4A1-D8A4-EBE9-930D-3F3C1A9F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5081F-7E53-6381-6193-E09A6F9F2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F9B4B-6057-B29B-A1CF-909EEA77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0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766A9-E5A8-43A1-D21B-25E05DFA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BDD49-77E8-E429-CB8B-693B2B7A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E9E2A-0EC0-4BFC-4EEA-68320E17F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CD8EB-961F-1A44-9022-F77580ED594F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3FE7D-B871-8FB4-E46F-93538B06C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5B22B-402E-E514-1124-6B62E04FA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67190-ABF8-D949-ACB9-A651BFFF7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ur wooden houses with different sizes">
            <a:extLst>
              <a:ext uri="{FF2B5EF4-FFF2-40B4-BE49-F238E27FC236}">
                <a16:creationId xmlns:a16="http://schemas.microsoft.com/office/drawing/2014/main" id="{E0ACB209-D425-E51E-9665-3ABCA1B6F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10" b="136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9586C-3D7B-8BF5-7F6E-F91B17495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Zillow Real Estate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33452-D549-B764-B41E-63876FA51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Liwen Li</a:t>
            </a:r>
          </a:p>
        </p:txBody>
      </p:sp>
    </p:spTree>
    <p:extLst>
      <p:ext uri="{BB962C8B-B14F-4D97-AF65-F5344CB8AC3E}">
        <p14:creationId xmlns:p14="http://schemas.microsoft.com/office/powerpoint/2010/main" val="765746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65E2B-FCE0-B239-595C-C170887A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Dataset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F2933-C0A4-DFE5-7095-0D9AFF9F8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762 dataset, oldest dataset to 02/25/22</a:t>
            </a:r>
          </a:p>
          <a:p>
            <a:r>
              <a:rPr lang="en-US" sz="2200"/>
              <a:t>Home Value of Metro</a:t>
            </a:r>
          </a:p>
          <a:p>
            <a:r>
              <a:rPr lang="en-US" sz="2200"/>
              <a:t>List of Sales Price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FAF1032-E7E1-80FA-C733-F26D2CDF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3" y="2569464"/>
            <a:ext cx="5293433" cy="3678936"/>
          </a:xfrm>
          <a:prstGeom prst="rect">
            <a:avLst/>
          </a:prstGeom>
        </p:spPr>
      </p:pic>
      <p:pic>
        <p:nvPicPr>
          <p:cNvPr id="5" name="Picture 4" descr="Application, table&#10;&#10;Description automatically generated">
            <a:extLst>
              <a:ext uri="{FF2B5EF4-FFF2-40B4-BE49-F238E27FC236}">
                <a16:creationId xmlns:a16="http://schemas.microsoft.com/office/drawing/2014/main" id="{FB91DD55-9229-733E-29BE-2F7F69D6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18125"/>
            <a:ext cx="5468112" cy="358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75F3CB8-CA25-617C-D352-FBAADFC88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964" y="507639"/>
            <a:ext cx="10280072" cy="5842721"/>
          </a:xfrm>
        </p:spPr>
      </p:pic>
    </p:spTree>
    <p:extLst>
      <p:ext uri="{BB962C8B-B14F-4D97-AF65-F5344CB8AC3E}">
        <p14:creationId xmlns:p14="http://schemas.microsoft.com/office/powerpoint/2010/main" val="265430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A289D20-E066-71A9-A832-369FDB41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56" y="171450"/>
            <a:ext cx="11215687" cy="6515099"/>
          </a:xfrm>
        </p:spPr>
      </p:pic>
    </p:spTree>
    <p:extLst>
      <p:ext uri="{BB962C8B-B14F-4D97-AF65-F5344CB8AC3E}">
        <p14:creationId xmlns:p14="http://schemas.microsoft.com/office/powerpoint/2010/main" val="340953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DCD117-7016-38BF-804A-B2E7E717D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863" y="236882"/>
            <a:ext cx="9372600" cy="6384235"/>
          </a:xfrm>
        </p:spPr>
      </p:pic>
    </p:spTree>
    <p:extLst>
      <p:ext uri="{BB962C8B-B14F-4D97-AF65-F5344CB8AC3E}">
        <p14:creationId xmlns:p14="http://schemas.microsoft.com/office/powerpoint/2010/main" val="370874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Timeline&#10;&#10;Description automatically generated">
            <a:extLst>
              <a:ext uri="{FF2B5EF4-FFF2-40B4-BE49-F238E27FC236}">
                <a16:creationId xmlns:a16="http://schemas.microsoft.com/office/drawing/2014/main" id="{4F2E652E-C809-A8D2-C455-33672DD6C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465" y="643466"/>
            <a:ext cx="84731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5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24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Zillow Real Estate Data</vt:lpstr>
      <vt:lpstr>Dataset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Zillow Real Estate Data</dc:title>
  <dc:creator>liwen li</dc:creator>
  <cp:lastModifiedBy>liwen li</cp:lastModifiedBy>
  <cp:revision>2</cp:revision>
  <dcterms:created xsi:type="dcterms:W3CDTF">2023-04-06T12:24:34Z</dcterms:created>
  <dcterms:modified xsi:type="dcterms:W3CDTF">2023-04-06T13:08:50Z</dcterms:modified>
</cp:coreProperties>
</file>